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5" r:id="rId3"/>
    <p:sldId id="288" r:id="rId4"/>
    <p:sldId id="307" r:id="rId5"/>
    <p:sldId id="301" r:id="rId6"/>
    <p:sldId id="302" r:id="rId7"/>
    <p:sldId id="297" r:id="rId8"/>
    <p:sldId id="290" r:id="rId9"/>
    <p:sldId id="289" r:id="rId10"/>
    <p:sldId id="308" r:id="rId11"/>
    <p:sldId id="287" r:id="rId12"/>
    <p:sldId id="296" r:id="rId13"/>
    <p:sldId id="303" r:id="rId14"/>
    <p:sldId id="304" r:id="rId15"/>
    <p:sldId id="311" r:id="rId16"/>
    <p:sldId id="312" r:id="rId17"/>
    <p:sldId id="295" r:id="rId18"/>
    <p:sldId id="292" r:id="rId19"/>
    <p:sldId id="298" r:id="rId20"/>
    <p:sldId id="291" r:id="rId21"/>
    <p:sldId id="300" r:id="rId22"/>
    <p:sldId id="309" r:id="rId23"/>
    <p:sldId id="293" r:id="rId24"/>
    <p:sldId id="310" r:id="rId25"/>
    <p:sldId id="294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4"/>
    <p:restoredTop sz="54902"/>
  </p:normalViewPr>
  <p:slideViewPr>
    <p:cSldViewPr snapToGrid="0" snapToObjects="1">
      <p:cViewPr>
        <p:scale>
          <a:sx n="56" d="100"/>
          <a:sy n="56" d="100"/>
        </p:scale>
        <p:origin x="145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driven apps, focus on Elastic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</a:t>
            </a:r>
            <a:r>
              <a:rPr lang="en-US" dirty="0" err="1"/>
              <a:t>ecosytem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Numeric stuff too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 err="1"/>
              <a:t>Keywordss</a:t>
            </a:r>
            <a:endParaRPr lang="en-US" dirty="0"/>
          </a:p>
          <a:p>
            <a:r>
              <a:rPr lang="en-US" dirty="0"/>
              <a:t>Terms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Reason #1:</a:t>
            </a:r>
            <a:b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Advanced JSON API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It’s Complicated…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StackOverflow</a:t>
            </a:r>
            <a:r>
              <a:rPr lang="en-US" sz="2800" dirty="0"/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Here’s what I want…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  <a:p>
            <a:r>
              <a:rPr lang="en-US" dirty="0"/>
              <a:t>Wicked fast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Creating a Basic Search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</a:t>
            </a:r>
          </a:p>
          <a:p>
            <a:r>
              <a:rPr lang="en-US" dirty="0"/>
              <a:t>Index everything</a:t>
            </a:r>
          </a:p>
          <a:p>
            <a:r>
              <a:rPr lang="en-US" dirty="0"/>
              <a:t>Map/Reduce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10843</TotalTime>
  <Words>1296</Words>
  <Application>Microsoft Macintosh PowerPoint</Application>
  <PresentationFormat>Widescreen</PresentationFormat>
  <Paragraphs>215</Paragraphs>
  <Slides>26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Here’s what I want…</vt:lpstr>
      <vt:lpstr>Creating a Basic Search Engine</vt:lpstr>
      <vt:lpstr>Inverted Index Search</vt:lpstr>
      <vt:lpstr>Inverted Index</vt:lpstr>
      <vt:lpstr>Inverted Index Search Engines</vt:lpstr>
      <vt:lpstr>English is complicated!</vt:lpstr>
      <vt:lpstr>Search Vocab</vt:lpstr>
      <vt:lpstr>Elasticsearch vs….</vt:lpstr>
      <vt:lpstr>Reason #1: Advanced JSON API</vt:lpstr>
      <vt:lpstr>It’s Complicated…</vt:lpstr>
      <vt:lpstr>Elastic Stack</vt:lpstr>
      <vt:lpstr>What can I build?</vt:lpstr>
      <vt:lpstr>Full Text Searching</vt:lpstr>
      <vt:lpstr>Aggregations</vt:lpstr>
      <vt:lpstr>Application Performance Management (APM)</vt:lpstr>
      <vt:lpstr>This is how we do</vt:lpstr>
      <vt:lpstr>PowerPoint Presentation</vt:lpstr>
      <vt:lpstr>QIT.cloud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333</cp:revision>
  <dcterms:created xsi:type="dcterms:W3CDTF">2018-05-16T21:51:15Z</dcterms:created>
  <dcterms:modified xsi:type="dcterms:W3CDTF">2018-06-21T17:51:25Z</dcterms:modified>
  <cp:category/>
</cp:coreProperties>
</file>